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6"/>
  </p:notesMasterIdLst>
  <p:sldIdLst>
    <p:sldId id="259" r:id="rId5"/>
  </p:sldIdLst>
  <p:sldSz cx="9144000" cy="6858000" type="screen4x3"/>
  <p:notesSz cx="6761163" cy="9942513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396" autoAdjust="0"/>
  </p:normalViewPr>
  <p:slideViewPr>
    <p:cSldViewPr>
      <p:cViewPr varScale="1">
        <p:scale>
          <a:sx n="63" d="100"/>
          <a:sy n="63" d="100"/>
        </p:scale>
        <p:origin x="94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91CBF402-E458-404D-8983-9C2F21A2EFFA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79CA8FDC-A414-42F4-B851-81FDDFF202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139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CA8FDC-A414-42F4-B851-81FDDFF202D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1" y="4834785"/>
            <a:ext cx="7696200" cy="116477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None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085" y="2833914"/>
            <a:ext cx="7772400" cy="2057400"/>
          </a:xfrm>
          <a:prstGeom prst="rect">
            <a:avLst/>
          </a:prstGeom>
        </p:spPr>
        <p:txBody>
          <a:bodyPr anchor="b" anchorCtr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2"/>
            <a:ext cx="8229600" cy="4297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78373-3168-4F3A-BD7B-E8255CDC1708}" type="datetimeFigureOut">
              <a:rPr lang="en-US" sz="1000" smtClean="0">
                <a:solidFill>
                  <a:schemeClr val="tx1"/>
                </a:solidFill>
              </a:rPr>
              <a:pPr/>
              <a:t>11/28/2023</a:t>
            </a:fld>
            <a:endParaRPr lang="en-US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1412FC-5071-438B-AB30-C016D8A1A766}" type="slidenum">
              <a:rPr lang="en-US" sz="1000" smtClean="0">
                <a:solidFill>
                  <a:schemeClr val="tx1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Rectangle 4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accent4">
                <a:alpha val="82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 Diagonal Corner Rectangle 5"/>
            <p:cNvSpPr/>
            <p:nvPr userDrawn="1"/>
          </p:nvSpPr>
          <p:spPr>
            <a:xfrm flipH="1">
              <a:off x="455100" y="457197"/>
              <a:ext cx="8229600" cy="5943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bg1">
                <a:alpha val="81000"/>
              </a:schemeClr>
            </a:solidFill>
            <a:ln w="28575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0" y="1479173"/>
              <a:ext cx="9144000" cy="3169025"/>
            </a:xfrm>
            <a:prstGeom prst="rect">
              <a:avLst/>
            </a:prstGeom>
            <a:solidFill>
              <a:schemeClr val="accent4">
                <a:alpha val="9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4829" y="4953000"/>
            <a:ext cx="7776255" cy="9144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722085" y="2833914"/>
            <a:ext cx="7772400" cy="2057400"/>
          </a:xfrm>
          <a:prstGeom prst="rect">
            <a:avLst/>
          </a:prstGeom>
        </p:spPr>
        <p:txBody>
          <a:bodyPr anchor="b" anchorCtr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1"/>
            <a:ext cx="4038600" cy="42973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1"/>
            <a:ext cx="4038600" cy="42973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78373-3168-4F3A-BD7B-E8255CDC1708}" type="datetimeFigureOut">
              <a:rPr lang="en-US" sz="1000" smtClean="0">
                <a:solidFill>
                  <a:schemeClr val="tx1"/>
                </a:solidFill>
              </a:rPr>
              <a:pPr/>
              <a:t>11/28/2023</a:t>
            </a:fld>
            <a:endParaRPr lang="en-US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1412FC-5071-438B-AB30-C016D8A1A766}" type="slidenum">
              <a:rPr lang="en-US" sz="1000" smtClean="0">
                <a:solidFill>
                  <a:schemeClr val="tx1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457200" y="576942"/>
            <a:ext cx="8229600" cy="1143000"/>
          </a:xfrm>
        </p:spPr>
        <p:txBody>
          <a:bodyPr anchor="b" anchorCtr="0"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4040188" cy="457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62200"/>
            <a:ext cx="4040188" cy="3763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828800"/>
            <a:ext cx="4041775" cy="457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362200"/>
            <a:ext cx="4041775" cy="3763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78373-3168-4F3A-BD7B-E8255CDC1708}" type="datetimeFigureOut">
              <a:rPr lang="en-US" sz="1000" smtClean="0">
                <a:solidFill>
                  <a:schemeClr val="tx1"/>
                </a:solidFill>
              </a:rPr>
              <a:pPr/>
              <a:t>11/28/2023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1412FC-5071-438B-AB30-C016D8A1A766}" type="slidenum">
              <a:rPr lang="en-US" sz="1000" smtClean="0">
                <a:solidFill>
                  <a:schemeClr val="tx1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457200" y="576942"/>
            <a:ext cx="8229600" cy="1143000"/>
          </a:xfrm>
        </p:spPr>
        <p:txBody>
          <a:bodyPr anchor="b" anchorCtr="0"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78373-3168-4F3A-BD7B-E8255CDC1708}" type="datetimeFigureOut">
              <a:rPr lang="en-US" sz="1000" smtClean="0">
                <a:solidFill>
                  <a:schemeClr val="tx1"/>
                </a:solidFill>
              </a:rPr>
              <a:pPr/>
              <a:t>11/28/2023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1412FC-5071-438B-AB30-C016D8A1A766}" type="slidenum">
              <a:rPr lang="en-US" sz="1000" smtClean="0">
                <a:solidFill>
                  <a:schemeClr val="tx1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576942"/>
            <a:ext cx="8229600" cy="1143000"/>
          </a:xfrm>
        </p:spPr>
        <p:txBody>
          <a:bodyPr anchor="b" anchorCtr="0"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tif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idx="12"/>
          </p:nvPr>
        </p:nvSpPr>
        <p:spPr>
          <a:xfrm>
            <a:off x="729116" y="3095625"/>
            <a:ext cx="7805284" cy="1781175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>
              <a:buNone/>
              <a:def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7" name="Title 26"/>
          <p:cNvSpPr>
            <a:spLocks noGrp="1"/>
          </p:cNvSpPr>
          <p:nvPr>
            <p:ph type="ctrTitle"/>
          </p:nvPr>
        </p:nvSpPr>
        <p:spPr>
          <a:xfrm>
            <a:off x="733425" y="1295399"/>
            <a:ext cx="7772400" cy="885825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8" name="Text Placeholder 27"/>
          <p:cNvSpPr>
            <a:spLocks noGrp="1"/>
          </p:cNvSpPr>
          <p:nvPr>
            <p:ph type="body" idx="10"/>
          </p:nvPr>
        </p:nvSpPr>
        <p:spPr>
          <a:xfrm>
            <a:off x="1295400" y="4898571"/>
            <a:ext cx="7195684" cy="283029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idx="11"/>
          </p:nvPr>
        </p:nvSpPr>
        <p:spPr>
          <a:xfrm>
            <a:off x="1295400" y="485775"/>
            <a:ext cx="7195684" cy="638175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idx="13"/>
          </p:nvPr>
        </p:nvSpPr>
        <p:spPr>
          <a:xfrm>
            <a:off x="1295400" y="5181600"/>
            <a:ext cx="7195684" cy="283029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idx="14"/>
          </p:nvPr>
        </p:nvSpPr>
        <p:spPr>
          <a:xfrm>
            <a:off x="1295400" y="5470071"/>
            <a:ext cx="7195684" cy="283029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15"/>
          </p:nvPr>
        </p:nvSpPr>
        <p:spPr>
          <a:xfrm>
            <a:off x="1295400" y="6019800"/>
            <a:ext cx="7195684" cy="283029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371600" y="6019800"/>
            <a:ext cx="6934200" cy="1588"/>
          </a:xfrm>
          <a:prstGeom prst="line">
            <a:avLst/>
          </a:prstGeom>
          <a:ln w="9525" cap="rnd" cmpd="sng" algn="ctr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0"/>
            <a:ext cx="3008313" cy="1045935"/>
          </a:xfrm>
          <a:prstGeom prst="rect">
            <a:avLst/>
          </a:prstGeo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752601"/>
            <a:ext cx="5111750" cy="43735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752600"/>
            <a:ext cx="3008313" cy="43735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78373-3168-4F3A-BD7B-E8255CDC1708}" type="datetimeFigureOut">
              <a:rPr lang="en-US" sz="1000" smtClean="0">
                <a:solidFill>
                  <a:schemeClr val="tx1"/>
                </a:solidFill>
              </a:rPr>
              <a:pPr/>
              <a:t>11/28/2023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1412FC-5071-438B-AB30-C016D8A1A766}" type="slidenum">
              <a:rPr lang="en-US" sz="1000" smtClean="0">
                <a:solidFill>
                  <a:schemeClr val="tx1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609600"/>
          </a:xfrm>
          <a:prstGeom prst="rect">
            <a:avLst/>
          </a:prstGeo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486400"/>
            <a:ext cx="548640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Rectangl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78373-3168-4F3A-BD7B-E8255CDC1708}" type="datetimeFigureOut">
              <a:rPr lang="en-US" sz="1000" smtClean="0">
                <a:solidFill>
                  <a:schemeClr val="tx1"/>
                </a:solidFill>
              </a:rPr>
              <a:pPr/>
              <a:t>11/28/2023</a:t>
            </a:fld>
            <a:endParaRPr lang="en-US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1412FC-5071-438B-AB30-C016D8A1A766}" type="slidenum">
              <a:rPr lang="en-US" sz="1000" smtClean="0">
                <a:solidFill>
                  <a:schemeClr val="tx1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1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3" name="Rectangle 22"/>
            <p:cNvSpPr/>
            <p:nvPr userDrawn="1"/>
          </p:nvSpPr>
          <p:spPr>
            <a:xfrm>
              <a:off x="0" y="0"/>
              <a:ext cx="9144000" cy="1993142"/>
            </a:xfrm>
            <a:prstGeom prst="rect">
              <a:avLst/>
            </a:prstGeom>
            <a:solidFill>
              <a:schemeClr val="accent4">
                <a:alpha val="82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0" y="4648200"/>
              <a:ext cx="9144000" cy="2209800"/>
            </a:xfrm>
            <a:prstGeom prst="rect">
              <a:avLst/>
            </a:prstGeom>
            <a:solidFill>
              <a:schemeClr val="accent4">
                <a:alpha val="82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ound Diagonal Corner Rectangle 24"/>
            <p:cNvSpPr/>
            <p:nvPr userDrawn="1"/>
          </p:nvSpPr>
          <p:spPr>
            <a:xfrm flipH="1">
              <a:off x="456150" y="457200"/>
              <a:ext cx="8229600" cy="5943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bg1">
                <a:alpha val="81000"/>
              </a:schemeClr>
            </a:solidFill>
            <a:ln w="28575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 userDrawn="1"/>
          </p:nvSpPr>
          <p:spPr>
            <a:xfrm>
              <a:off x="0" y="1028700"/>
              <a:ext cx="9144000" cy="1033272"/>
            </a:xfrm>
            <a:prstGeom prst="rect">
              <a:avLst/>
            </a:prstGeom>
            <a:solidFill>
              <a:schemeClr val="accent3">
                <a:alpha val="75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15"/>
          <p:cNvGrpSpPr/>
          <p:nvPr/>
        </p:nvGrpSpPr>
        <p:grpSpPr>
          <a:xfrm>
            <a:off x="245390" y="3444498"/>
            <a:ext cx="381000" cy="1387098"/>
            <a:chOff x="245390" y="3444498"/>
            <a:chExt cx="381000" cy="1387098"/>
          </a:xfrm>
        </p:grpSpPr>
        <p:sp>
          <p:nvSpPr>
            <p:cNvPr id="28" name="Oval 27"/>
            <p:cNvSpPr/>
            <p:nvPr userDrawn="1"/>
          </p:nvSpPr>
          <p:spPr>
            <a:xfrm>
              <a:off x="245390" y="4450596"/>
              <a:ext cx="381000" cy="381000"/>
            </a:xfrm>
            <a:prstGeom prst="ellipse">
              <a:avLst/>
            </a:prstGeom>
            <a:solidFill>
              <a:schemeClr val="accent3"/>
            </a:solidFill>
            <a:ln w="25400" cap="rnd" cmpd="sng" algn="ctr">
              <a:solidFill>
                <a:schemeClr val="bg1"/>
              </a:solidFill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 userDrawn="1"/>
          </p:nvSpPr>
          <p:spPr>
            <a:xfrm>
              <a:off x="245390" y="3947547"/>
              <a:ext cx="381000" cy="381000"/>
            </a:xfrm>
            <a:prstGeom prst="ellipse">
              <a:avLst/>
            </a:prstGeom>
            <a:solidFill>
              <a:schemeClr val="tx1"/>
            </a:solidFill>
            <a:ln w="25400" cap="rnd" cmpd="sng" algn="ctr">
              <a:solidFill>
                <a:schemeClr val="bg1"/>
              </a:solidFill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 userDrawn="1"/>
          </p:nvSpPr>
          <p:spPr>
            <a:xfrm>
              <a:off x="245390" y="3444498"/>
              <a:ext cx="381000" cy="381000"/>
            </a:xfrm>
            <a:prstGeom prst="ellipse">
              <a:avLst/>
            </a:prstGeom>
            <a:solidFill>
              <a:schemeClr val="accent4"/>
            </a:solidFill>
            <a:ln w="25400" cap="rnd" cmpd="sng" algn="ctr">
              <a:solidFill>
                <a:schemeClr val="bg1"/>
              </a:solidFill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76942"/>
            <a:ext cx="8229600" cy="1143000"/>
          </a:xfrm>
          <a:prstGeom prst="rect">
            <a:avLst/>
          </a:prstGeom>
        </p:spPr>
        <p:txBody>
          <a:bodyPr vert="horz" rtlCol="0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57200" y="1828801"/>
            <a:ext cx="8229600" cy="42973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2"/>
          </p:nvPr>
        </p:nvSpPr>
        <p:spPr>
          <a:xfrm>
            <a:off x="457200" y="6477001"/>
            <a:ext cx="2133600" cy="24447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32578373-3168-4F3A-BD7B-E8255CDC1708}" type="datetimeFigureOut">
              <a:rPr lang="en-US" sz="1000" smtClean="0">
                <a:solidFill>
                  <a:schemeClr val="tx1"/>
                </a:solidFill>
              </a:rPr>
              <a:pPr/>
              <a:t>11/28/2023</a:t>
            </a:fld>
            <a:endParaRPr lang="en-US" sz="1000">
              <a:solidFill>
                <a:schemeClr val="tx1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3"/>
          </p:nvPr>
        </p:nvSpPr>
        <p:spPr>
          <a:xfrm>
            <a:off x="3124200" y="6477001"/>
            <a:ext cx="2895600" cy="24447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>
              <a:solidFill>
                <a:schemeClr val="tx1"/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4"/>
          </p:nvPr>
        </p:nvSpPr>
        <p:spPr>
          <a:xfrm>
            <a:off x="6553200" y="6477001"/>
            <a:ext cx="2133600" cy="24447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61412FC-5071-438B-AB30-C016D8A1A766}" type="slidenum">
              <a:rPr lang="en-US" sz="1000" smtClean="0">
                <a:solidFill>
                  <a:schemeClr val="tx1"/>
                </a:solidFill>
              </a:rPr>
              <a:pPr/>
              <a:t>‹#›</a:t>
            </a:fld>
            <a:endParaRPr lang="en-US" sz="10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rtl="0" eaLnBrk="1" latinLnBrk="0" hangingPunct="1">
        <a:spcBef>
          <a:spcPct val="0"/>
        </a:spcBef>
        <a:buNone/>
        <a:defRPr sz="6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>
          <a:xfrm>
            <a:off x="733425" y="1965924"/>
            <a:ext cx="7850832" cy="2543197"/>
          </a:xfrm>
        </p:spPr>
        <p:txBody>
          <a:bodyPr>
            <a:normAutofit/>
          </a:bodyPr>
          <a:lstStyle/>
          <a:p>
            <a:pPr algn="ctr"/>
            <a:r>
              <a:rPr lang="ru-RU" sz="2300" dirty="0" err="1"/>
              <a:t>Засвідчує</a:t>
            </a:r>
            <a:r>
              <a:rPr lang="ru-RU" sz="2300" dirty="0"/>
              <a:t>, </a:t>
            </a:r>
            <a:r>
              <a:rPr lang="ru-RU" sz="2300" dirty="0" err="1"/>
              <a:t>що</a:t>
            </a:r>
            <a:endParaRPr lang="en-US" dirty="0"/>
          </a:p>
          <a:p>
            <a:pPr algn="ctr"/>
            <a:r>
              <a:rPr lang="uk-UA" sz="3600" dirty="0"/>
              <a:t>Лілія Павловська</a:t>
            </a:r>
          </a:p>
          <a:p>
            <a:pPr algn="ctr"/>
            <a:r>
              <a:rPr lang="ru-RU" sz="1800" dirty="0"/>
              <a:t>в</a:t>
            </a:r>
            <a:r>
              <a:rPr lang="ru-RU" sz="1800" noProof="0" dirty="0" err="1"/>
              <a:t>зяла</a:t>
            </a:r>
            <a:r>
              <a:rPr lang="ru-RU" sz="1800" noProof="0" dirty="0"/>
              <a:t> </a:t>
            </a:r>
            <a:r>
              <a:rPr lang="ru-RU" sz="1800" noProof="0" dirty="0" err="1"/>
              <a:t>активну</a:t>
            </a:r>
            <a:r>
              <a:rPr lang="ru-RU" sz="1800" noProof="0" dirty="0"/>
              <a:t> участь </a:t>
            </a:r>
            <a:r>
              <a:rPr lang="ru-RU" sz="1800" dirty="0"/>
              <a:t>у </a:t>
            </a:r>
            <a:r>
              <a:rPr lang="ru-RU" sz="1800" dirty="0" err="1"/>
              <a:t>підготовці</a:t>
            </a:r>
            <a:r>
              <a:rPr lang="ru-RU" sz="1800" dirty="0"/>
              <a:t> та </a:t>
            </a:r>
            <a:r>
              <a:rPr lang="ru-RU" sz="1800" noProof="0" dirty="0"/>
              <a:t> </a:t>
            </a:r>
            <a:r>
              <a:rPr lang="ru-RU" sz="1800" noProof="0" dirty="0" err="1"/>
              <a:t>проведенні</a:t>
            </a:r>
            <a:r>
              <a:rPr lang="ru-RU" sz="1800" noProof="0" dirty="0"/>
              <a:t>  </a:t>
            </a:r>
            <a:r>
              <a:rPr lang="ru-RU" sz="1800" noProof="0" dirty="0" err="1"/>
              <a:t>заходів</a:t>
            </a:r>
            <a:r>
              <a:rPr lang="ru-RU" sz="1800" noProof="0" dirty="0"/>
              <a:t> в рамках </a:t>
            </a:r>
          </a:p>
          <a:p>
            <a:pPr algn="ctr"/>
            <a:r>
              <a:rPr lang="ru-RU" sz="1800" dirty="0" err="1"/>
              <a:t>ти</a:t>
            </a:r>
            <a:r>
              <a:rPr lang="ru-RU" sz="1800" noProof="0" dirty="0" err="1"/>
              <a:t>жня</a:t>
            </a:r>
            <a:r>
              <a:rPr lang="ru-RU" sz="1800" noProof="0" dirty="0"/>
              <a:t> </a:t>
            </a:r>
            <a:r>
              <a:rPr lang="ru-RU" sz="1800" noProof="0" dirty="0" err="1"/>
              <a:t>циклової</a:t>
            </a:r>
            <a:r>
              <a:rPr lang="ru-RU" sz="1800" noProof="0" dirty="0"/>
              <a:t> </a:t>
            </a:r>
            <a:r>
              <a:rPr lang="ru-RU" sz="1800" noProof="0" dirty="0" err="1"/>
              <a:t>комісії</a:t>
            </a:r>
            <a:r>
              <a:rPr lang="ru-RU" sz="1800" noProof="0" dirty="0"/>
              <a:t> </a:t>
            </a:r>
            <a:r>
              <a:rPr lang="ru-RU" sz="1800" noProof="0" dirty="0" err="1"/>
              <a:t>суспільних</a:t>
            </a:r>
            <a:r>
              <a:rPr lang="ru-RU" sz="1800" noProof="0" dirty="0"/>
              <a:t> </a:t>
            </a:r>
            <a:r>
              <a:rPr lang="ru-RU" sz="1800" noProof="0" dirty="0" err="1"/>
              <a:t>дисциплін</a:t>
            </a:r>
            <a:endParaRPr lang="ru-RU" sz="1800" noProof="0" dirty="0"/>
          </a:p>
          <a:p>
            <a:pPr algn="ctr"/>
            <a:r>
              <a:rPr lang="ru-RU" sz="1800" b="1" noProof="0" dirty="0"/>
              <a:t>20</a:t>
            </a:r>
            <a:r>
              <a:rPr lang="ru-RU" sz="1800" b="1" dirty="0"/>
              <a:t>-24.11.</a:t>
            </a:r>
            <a:r>
              <a:rPr lang="ru-RU" sz="1800" b="1" noProof="0" dirty="0"/>
              <a:t>2023 року</a:t>
            </a:r>
          </a:p>
          <a:p>
            <a:pPr algn="ctr"/>
            <a:endParaRPr lang="ru-RU" sz="1800" noProof="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26354" y="1080099"/>
            <a:ext cx="7772400" cy="885825"/>
          </a:xfrm>
        </p:spPr>
        <p:txBody>
          <a:bodyPr>
            <a:normAutofit/>
          </a:bodyPr>
          <a:lstStyle/>
          <a:p>
            <a:r>
              <a:rPr lang="ru-RU" sz="4400" b="1" kern="1200" noProof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СЕРТИФІКАТ                </a:t>
            </a:r>
            <a:r>
              <a:rPr lang="ru-RU" sz="2400" b="1" kern="1200" noProof="0" dirty="0">
                <a:solidFill>
                  <a:schemeClr val="tx1"/>
                </a:solidFill>
              </a:rPr>
              <a:t>№ </a:t>
            </a:r>
            <a:r>
              <a:rPr lang="ru-RU" sz="2400" b="1" dirty="0"/>
              <a:t>236</a:t>
            </a:r>
            <a:endParaRPr lang="ru-RU" sz="2400" b="1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>
          <a:xfrm>
            <a:off x="1014712" y="4681917"/>
            <a:ext cx="7303460" cy="672480"/>
          </a:xfrm>
        </p:spPr>
        <p:txBody>
          <a:bodyPr/>
          <a:lstStyle/>
          <a:p>
            <a:pPr algn="ctr"/>
            <a:r>
              <a:rPr lang="ru-RU" sz="1600" b="1" kern="1200" noProof="0" dirty="0" err="1">
                <a:solidFill>
                  <a:schemeClr val="tx1"/>
                </a:solidFill>
              </a:rPr>
              <a:t>Тривалість</a:t>
            </a:r>
            <a:r>
              <a:rPr lang="ru-RU" sz="1600" b="1" noProof="0" dirty="0"/>
              <a:t>: </a:t>
            </a:r>
            <a:r>
              <a:rPr lang="en-US" sz="1600" b="1" noProof="0" dirty="0"/>
              <a:t>8</a:t>
            </a:r>
            <a:r>
              <a:rPr lang="uk-UA" sz="1600" b="1" noProof="0" dirty="0"/>
              <a:t> </a:t>
            </a:r>
            <a:r>
              <a:rPr lang="ru-RU" sz="1600" b="1" noProof="0" dirty="0"/>
              <a:t>год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1"/>
          </p:nvPr>
        </p:nvSpPr>
        <p:spPr>
          <a:xfrm>
            <a:off x="1014712" y="131641"/>
            <a:ext cx="7195684" cy="720079"/>
          </a:xfrm>
        </p:spPr>
        <p:txBody>
          <a:bodyPr/>
          <a:lstStyle/>
          <a:p>
            <a:pPr algn="ctr"/>
            <a:r>
              <a:rPr lang="ru-RU" dirty="0" err="1"/>
              <a:t>Кам’янець-Подільський</a:t>
            </a:r>
            <a:r>
              <a:rPr lang="ru-RU" dirty="0"/>
              <a:t> </a:t>
            </a:r>
            <a:r>
              <a:rPr lang="ru-RU" dirty="0" err="1"/>
              <a:t>фаховий</a:t>
            </a:r>
            <a:r>
              <a:rPr lang="ru-RU" dirty="0"/>
              <a:t> </a:t>
            </a:r>
            <a:r>
              <a:rPr lang="ru-RU" dirty="0" err="1"/>
              <a:t>коледж</a:t>
            </a:r>
            <a:r>
              <a:rPr lang="ru-RU" dirty="0"/>
              <a:t> </a:t>
            </a:r>
            <a:r>
              <a:rPr lang="ru-RU" dirty="0" err="1"/>
              <a:t>будівництва</a:t>
            </a:r>
            <a:r>
              <a:rPr lang="ru-RU" dirty="0"/>
              <a:t>, </a:t>
            </a:r>
            <a:r>
              <a:rPr lang="ru-RU" dirty="0" err="1"/>
              <a:t>архітектури</a:t>
            </a:r>
            <a:r>
              <a:rPr lang="ru-RU" dirty="0"/>
              <a:t> та дизайну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idx="15"/>
          </p:nvPr>
        </p:nvSpPr>
        <p:spPr>
          <a:xfrm>
            <a:off x="2203371" y="5527193"/>
            <a:ext cx="4818366" cy="559449"/>
          </a:xfrm>
        </p:spPr>
        <p:txBody>
          <a:bodyPr/>
          <a:lstStyle/>
          <a:p>
            <a:pPr algn="r"/>
            <a:r>
              <a:rPr lang="uk-UA" sz="1600" b="1" dirty="0"/>
              <a:t>Директор                              Ольга </a:t>
            </a:r>
            <a:r>
              <a:rPr lang="uk-UA" sz="1600" b="1" dirty="0" err="1"/>
              <a:t>Мальченко</a:t>
            </a:r>
            <a:endParaRPr lang="uk-UA" sz="1600" b="1" dirty="0"/>
          </a:p>
          <a:p>
            <a:pPr algn="r"/>
            <a:endParaRPr lang="uk-UA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l="2750" t="8000" r="2750" b="10100"/>
          <a:stretch/>
        </p:blipFill>
        <p:spPr>
          <a:xfrm>
            <a:off x="7416614" y="2229597"/>
            <a:ext cx="1587563" cy="1031916"/>
          </a:xfrm>
          <a:prstGeom prst="rect">
            <a:avLst/>
          </a:prstGeom>
        </p:spPr>
      </p:pic>
      <p:pic>
        <p:nvPicPr>
          <p:cNvPr id="1026" name="Picture 2" descr="Державний вищий навчальний заклад &amp;quot;Кам&amp;#39;янець-Подільський коледж будівництва,  архітектури та дизайну&amp;quot; — Освіта в Україні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72" y="2171580"/>
            <a:ext cx="908922" cy="1224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BB2780C3CC07BD4BAA623FF9571645580400D1570604EA743043A2641365C0E91715" ma:contentTypeVersion="28" ma:contentTypeDescription="Create a new document." ma:contentTypeScope="" ma:versionID="91c327331e5971e62f2a5301ad123600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E1B5368-8505-4241-8562-AEF5B9CD528C}">
  <ds:schemaRefs>
    <ds:schemaRef ds:uri="http://schemas.microsoft.com/office/2006/metadata/contentType"/>
    <ds:schemaRef ds:uri="http://schemas.microsoft.com/office/2006/metadata/properties/metaAttributes"/>
  </ds:schemaRefs>
</ds:datastoreItem>
</file>

<file path=customXml/itemProps2.xml><?xml version="1.0" encoding="utf-8"?>
<ds:datastoreItem xmlns:ds="http://schemas.openxmlformats.org/officeDocument/2006/customXml" ds:itemID="{A9E9E678-114B-427F-8940-D3B0BF8BA00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0D37FA3-EE12-47E4-BE32-FB47FE59CB3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4</Template>
  <TotalTime>0</TotalTime>
  <Words>41</Words>
  <Application>Microsoft Office PowerPoint</Application>
  <PresentationFormat>Экран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4</vt:lpstr>
      <vt:lpstr>СЕРТИФІКАТ                № 236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2011-06-09T05:36:22Z</dcterms:created>
  <dcterms:modified xsi:type="dcterms:W3CDTF">2023-11-28T06:23:45Z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TC101641949990</vt:lpwstr>
  </property>
</Properties>
</file>